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sz="7200" dirty="0" smtClean="0"/>
              <a:t>Important dates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CA" dirty="0" smtClean="0">
              <a:solidFill>
                <a:schemeClr val="tx1"/>
              </a:solidFill>
            </a:endParaRPr>
          </a:p>
          <a:p>
            <a:r>
              <a:rPr lang="en-CA" sz="3600" dirty="0" smtClean="0">
                <a:solidFill>
                  <a:schemeClr val="tx1"/>
                </a:solidFill>
              </a:rPr>
              <a:t>park street school</a:t>
            </a:r>
            <a:endParaRPr lang="en-CA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2390774"/>
            <a:ext cx="2533651" cy="2137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8" y="2290167"/>
            <a:ext cx="2450366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9725" y="771525"/>
            <a:ext cx="989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latin typeface="Arial Black" panose="020B0A04020102020204" pitchFamily="34" charset="0"/>
              </a:rPr>
              <a:t>Wednesday, October 4</a:t>
            </a:r>
            <a:r>
              <a:rPr lang="en-CA" sz="5400" baseline="30000" dirty="0" smtClean="0">
                <a:latin typeface="Arial Black" panose="020B0A04020102020204" pitchFamily="34" charset="0"/>
              </a:rPr>
              <a:t>th</a:t>
            </a:r>
            <a:r>
              <a:rPr lang="en-CA" sz="5400" dirty="0" smtClean="0">
                <a:latin typeface="Arial Black" panose="020B0A04020102020204" pitchFamily="34" charset="0"/>
              </a:rPr>
              <a:t> </a:t>
            </a:r>
            <a:endParaRPr lang="en-CA" sz="5400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2637">
            <a:off x="1531560" y="2164739"/>
            <a:ext cx="3493311" cy="2322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986058">
            <a:off x="844961" y="4617135"/>
            <a:ext cx="6132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latin typeface="Arial Black" panose="020B0A04020102020204" pitchFamily="34" charset="0"/>
              </a:rPr>
              <a:t>1:00 pm </a:t>
            </a:r>
          </a:p>
          <a:p>
            <a:r>
              <a:rPr lang="en-CA" sz="4000" dirty="0" smtClean="0">
                <a:latin typeface="Arial Black" panose="020B0A04020102020204" pitchFamily="34" charset="0"/>
              </a:rPr>
              <a:t>McAdam Avenue</a:t>
            </a:r>
            <a:endParaRPr lang="en-CA" sz="4000" dirty="0"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4795">
            <a:off x="6905626" y="2055797"/>
            <a:ext cx="2838450" cy="2483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461100">
            <a:off x="7419976" y="4767328"/>
            <a:ext cx="308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Arial Black" panose="020B0A04020102020204" pitchFamily="34" charset="0"/>
              </a:rPr>
              <a:t>7:00 pm</a:t>
            </a:r>
            <a:endParaRPr lang="en-CA" sz="4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2300" y="561975"/>
            <a:ext cx="677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smtClean="0">
                <a:latin typeface="Arial Black" panose="020B0A04020102020204" pitchFamily="34" charset="0"/>
              </a:rPr>
              <a:t>Fall Fundraiser </a:t>
            </a:r>
            <a:endParaRPr lang="en-CA" sz="60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949" y="4133850"/>
            <a:ext cx="7419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>
                <a:latin typeface="Arial Black" panose="020B0A04020102020204" pitchFamily="34" charset="0"/>
              </a:rPr>
              <a:t>u</a:t>
            </a:r>
            <a:r>
              <a:rPr lang="en-CA" sz="6000" dirty="0" smtClean="0">
                <a:latin typeface="Arial Black" panose="020B0A04020102020204" pitchFamily="34" charset="0"/>
              </a:rPr>
              <a:t>ntil </a:t>
            </a:r>
          </a:p>
          <a:p>
            <a:r>
              <a:rPr lang="en-CA" sz="6000" dirty="0" smtClean="0">
                <a:latin typeface="Arial Black" panose="020B0A04020102020204" pitchFamily="34" charset="0"/>
              </a:rPr>
              <a:t>September 29</a:t>
            </a:r>
            <a:r>
              <a:rPr lang="en-CA" sz="6000" baseline="30000" dirty="0" smtClean="0">
                <a:latin typeface="Arial Black" panose="020B0A04020102020204" pitchFamily="34" charset="0"/>
              </a:rPr>
              <a:t>th</a:t>
            </a:r>
            <a:endParaRPr lang="en-CA" sz="6000" dirty="0"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965" y="1577638"/>
            <a:ext cx="2684225" cy="35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392621">
            <a:off x="384630" y="780778"/>
            <a:ext cx="4868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dirty="0" smtClean="0">
                <a:latin typeface="Arial Black" panose="020B0A04020102020204" pitchFamily="34" charset="0"/>
              </a:rPr>
              <a:t>September 25</a:t>
            </a:r>
            <a:r>
              <a:rPr lang="en-CA" sz="6000" baseline="30000" dirty="0" smtClean="0">
                <a:latin typeface="Arial Black" panose="020B0A04020102020204" pitchFamily="34" charset="0"/>
              </a:rPr>
              <a:t>th</a:t>
            </a:r>
            <a:r>
              <a:rPr lang="en-CA" sz="6000" dirty="0" smtClean="0">
                <a:latin typeface="Arial Black" panose="020B0A04020102020204" pitchFamily="34" charset="0"/>
              </a:rPr>
              <a:t> </a:t>
            </a:r>
            <a:endParaRPr lang="en-CA" sz="60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91275" y="1019175"/>
            <a:ext cx="53625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smtClean="0">
                <a:latin typeface="Arial Black" panose="020B0A04020102020204" pitchFamily="34" charset="0"/>
              </a:rPr>
              <a:t>6:00 pm</a:t>
            </a:r>
          </a:p>
          <a:p>
            <a:r>
              <a:rPr lang="en-CA" sz="4400" dirty="0" smtClean="0">
                <a:latin typeface="Arial Black" panose="020B0A04020102020204" pitchFamily="34" charset="0"/>
              </a:rPr>
              <a:t>Junior Orchestra Parent Meeting</a:t>
            </a:r>
            <a:endParaRPr lang="en-CA" sz="44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609659">
            <a:off x="524415" y="3563428"/>
            <a:ext cx="48482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smtClean="0">
                <a:latin typeface="Arial Black" panose="020B0A04020102020204" pitchFamily="34" charset="0"/>
              </a:rPr>
              <a:t>7:00 pm</a:t>
            </a:r>
          </a:p>
          <a:p>
            <a:r>
              <a:rPr lang="en-CA" sz="4400" dirty="0" smtClean="0">
                <a:latin typeface="Arial Black" panose="020B0A04020102020204" pitchFamily="34" charset="0"/>
              </a:rPr>
              <a:t>PSSC</a:t>
            </a:r>
            <a:endParaRPr lang="en-CA" sz="4400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25" y="3492823"/>
            <a:ext cx="2986088" cy="24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3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104900"/>
            <a:ext cx="6486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latin typeface="Arial Black" panose="020B0A04020102020204" pitchFamily="34" charset="0"/>
              </a:rPr>
              <a:t>Performance:</a:t>
            </a:r>
          </a:p>
          <a:p>
            <a:r>
              <a:rPr lang="en-CA" sz="5400" dirty="0" smtClean="0">
                <a:latin typeface="Arial Black" panose="020B0A04020102020204" pitchFamily="34" charset="0"/>
              </a:rPr>
              <a:t>Dance Troup from China!</a:t>
            </a:r>
            <a:endParaRPr lang="en-CA" sz="54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2975" y="4800600"/>
            <a:ext cx="56673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Arial Black" panose="020B0A04020102020204" pitchFamily="34" charset="0"/>
              </a:rPr>
              <a:t>Tuesday, September 26</a:t>
            </a:r>
            <a:r>
              <a:rPr lang="en-CA" sz="4400" baseline="30000" dirty="0" smtClean="0">
                <a:latin typeface="Arial Black" panose="020B0A04020102020204" pitchFamily="34" charset="0"/>
              </a:rPr>
              <a:t>th</a:t>
            </a:r>
            <a:r>
              <a:rPr lang="en-CA" sz="4400" dirty="0" smtClean="0">
                <a:latin typeface="Arial Black" panose="020B0A04020102020204" pitchFamily="34" charset="0"/>
              </a:rPr>
              <a:t> </a:t>
            </a:r>
            <a:endParaRPr lang="en-CA" sz="4400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62" y="847724"/>
            <a:ext cx="3014663" cy="45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3175" y="523875"/>
            <a:ext cx="655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600" dirty="0" smtClean="0">
                <a:latin typeface="Arial Black" panose="020B0A04020102020204" pitchFamily="34" charset="0"/>
              </a:rPr>
              <a:t>EARLY DISMISSAL</a:t>
            </a:r>
            <a:endParaRPr lang="en-CA" sz="6600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50798">
            <a:off x="8203407" y="2509836"/>
            <a:ext cx="3195638" cy="2821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100" y="3089803"/>
            <a:ext cx="4514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latin typeface="Arial Black" panose="020B0A04020102020204" pitchFamily="34" charset="0"/>
              </a:rPr>
              <a:t>11:00 am</a:t>
            </a:r>
            <a:endParaRPr lang="en-CA" sz="54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25" y="4455403"/>
            <a:ext cx="5153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smtClean="0">
                <a:latin typeface="Arial Black" panose="020B0A04020102020204" pitchFamily="34" charset="0"/>
              </a:rPr>
              <a:t>Sept. 26</a:t>
            </a:r>
            <a:r>
              <a:rPr lang="en-CA" sz="6000" baseline="30000" dirty="0" smtClean="0">
                <a:latin typeface="Arial Black" panose="020B0A04020102020204" pitchFamily="34" charset="0"/>
              </a:rPr>
              <a:t>th</a:t>
            </a:r>
            <a:r>
              <a:rPr lang="en-CA" sz="6000" dirty="0" smtClean="0">
                <a:latin typeface="Arial Black" panose="020B0A04020102020204" pitchFamily="34" charset="0"/>
              </a:rPr>
              <a:t> – Tuesday!</a:t>
            </a:r>
            <a:endParaRPr lang="en-CA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8025" y="438150"/>
            <a:ext cx="6924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smtClean="0">
                <a:latin typeface="Arial Black" panose="020B0A04020102020204" pitchFamily="34" charset="0"/>
              </a:rPr>
              <a:t>September 27</a:t>
            </a:r>
            <a:r>
              <a:rPr lang="en-CA" sz="6000" baseline="30000" dirty="0" smtClean="0">
                <a:latin typeface="Arial Black" panose="020B0A04020102020204" pitchFamily="34" charset="0"/>
              </a:rPr>
              <a:t>th</a:t>
            </a:r>
            <a:r>
              <a:rPr lang="en-CA" sz="6000" dirty="0" smtClean="0">
                <a:latin typeface="Arial Black" panose="020B0A04020102020204" pitchFamily="34" charset="0"/>
              </a:rPr>
              <a:t> </a:t>
            </a:r>
            <a:endParaRPr lang="en-CA" sz="60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687652">
            <a:off x="381000" y="2124075"/>
            <a:ext cx="40671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Arial Black" panose="020B0A04020102020204" pitchFamily="34" charset="0"/>
              </a:rPr>
              <a:t>4 LaFrance:</a:t>
            </a:r>
          </a:p>
          <a:p>
            <a:r>
              <a:rPr lang="en-CA" sz="4400" dirty="0" smtClean="0">
                <a:latin typeface="Arial Black" panose="020B0A04020102020204" pitchFamily="34" charset="0"/>
              </a:rPr>
              <a:t>Swimming!</a:t>
            </a:r>
            <a:endParaRPr lang="en-CA" sz="4400" dirty="0"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61" y="3826744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37" y="1616013"/>
            <a:ext cx="3490913" cy="2323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52904">
            <a:off x="7177086" y="4089997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Arial Black" panose="020B0A04020102020204" pitchFamily="34" charset="0"/>
              </a:rPr>
              <a:t>1:00 pm 	</a:t>
            </a:r>
          </a:p>
          <a:p>
            <a:r>
              <a:rPr lang="en-CA" sz="4400" dirty="0" smtClean="0">
                <a:latin typeface="Arial Black" panose="020B0A04020102020204" pitchFamily="34" charset="0"/>
              </a:rPr>
              <a:t>Henry Park</a:t>
            </a:r>
            <a:endParaRPr lang="en-CA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652461"/>
            <a:ext cx="4981576" cy="4077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4657725"/>
            <a:ext cx="4162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latin typeface="Arial Black" panose="020B0A04020102020204" pitchFamily="34" charset="0"/>
              </a:rPr>
              <a:t>Terry Fox Run/Walk</a:t>
            </a:r>
            <a:endParaRPr lang="en-CA" sz="54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750" y="4914900"/>
            <a:ext cx="3914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latin typeface="Arial Black" panose="020B0A04020102020204" pitchFamily="34" charset="0"/>
              </a:rPr>
              <a:t>Sept. 28</a:t>
            </a:r>
            <a:r>
              <a:rPr lang="en-CA" sz="5400" baseline="30000" dirty="0" smtClean="0">
                <a:latin typeface="Arial Black" panose="020B0A04020102020204" pitchFamily="34" charset="0"/>
              </a:rPr>
              <a:t>th</a:t>
            </a:r>
            <a:r>
              <a:rPr lang="en-CA" sz="5400" dirty="0" smtClean="0">
                <a:latin typeface="Arial Black" panose="020B0A04020102020204" pitchFamily="34" charset="0"/>
              </a:rPr>
              <a:t> </a:t>
            </a:r>
            <a:endParaRPr lang="en-CA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6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2251" y="147384"/>
            <a:ext cx="735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smtClean="0">
                <a:latin typeface="Arial Black" panose="020B0A04020102020204" pitchFamily="34" charset="0"/>
              </a:rPr>
              <a:t>September 29th</a:t>
            </a:r>
            <a:endParaRPr lang="en-CA" sz="6000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983" y="1450248"/>
            <a:ext cx="3157538" cy="31575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365" y="4894987"/>
            <a:ext cx="5505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latin typeface="Arial Black" panose="020B0A04020102020204" pitchFamily="34" charset="0"/>
              </a:rPr>
              <a:t>Orange Shirt </a:t>
            </a:r>
          </a:p>
          <a:p>
            <a:r>
              <a:rPr lang="en-CA" sz="5400" dirty="0" smtClean="0">
                <a:latin typeface="Arial Black" panose="020B0A04020102020204" pitchFamily="34" charset="0"/>
              </a:rPr>
              <a:t>Day</a:t>
            </a:r>
            <a:endParaRPr lang="en-CA" sz="5400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20896483">
            <a:off x="7610476" y="330821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5400" dirty="0" smtClean="0">
                <a:latin typeface="Arial Black" panose="020B0A04020102020204" pitchFamily="34" charset="0"/>
              </a:rPr>
              <a:t>5 Conn:</a:t>
            </a:r>
            <a:endParaRPr lang="en-CA" sz="5400" dirty="0">
              <a:latin typeface="Arial Black" panose="020B0A04020102020204" pitchFamily="34" charset="0"/>
            </a:endParaRPr>
          </a:p>
          <a:p>
            <a:r>
              <a:rPr lang="en-CA" sz="5400" dirty="0">
                <a:latin typeface="Arial Black" panose="020B0A04020102020204" pitchFamily="34" charset="0"/>
              </a:rPr>
              <a:t>Swimming!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837" y="1196492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2257424"/>
            <a:ext cx="4033838" cy="39449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0825" y="657225"/>
            <a:ext cx="7153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Arial Black" panose="020B0A04020102020204" pitchFamily="34" charset="0"/>
              </a:rPr>
              <a:t>Monday, October 2</a:t>
            </a:r>
            <a:r>
              <a:rPr lang="en-CA" sz="4800" baseline="30000" dirty="0" smtClean="0">
                <a:latin typeface="Arial Black" panose="020B0A04020102020204" pitchFamily="34" charset="0"/>
              </a:rPr>
              <a:t>nd</a:t>
            </a:r>
            <a:r>
              <a:rPr lang="en-CA" sz="4800" dirty="0" smtClean="0">
                <a:latin typeface="Arial Black" panose="020B0A04020102020204" pitchFamily="34" charset="0"/>
              </a:rPr>
              <a:t> </a:t>
            </a:r>
            <a:endParaRPr lang="en-CA" sz="48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3038475"/>
            <a:ext cx="6391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Arial Black" panose="020B0A04020102020204" pitchFamily="34" charset="0"/>
              </a:rPr>
              <a:t>School Pictures</a:t>
            </a:r>
          </a:p>
          <a:p>
            <a:endParaRPr lang="en-CA" sz="4800" dirty="0" smtClean="0">
              <a:latin typeface="Arial Black" panose="020B0A04020102020204" pitchFamily="34" charset="0"/>
            </a:endParaRPr>
          </a:p>
          <a:p>
            <a:r>
              <a:rPr lang="en-CA" sz="4800" dirty="0" smtClean="0">
                <a:latin typeface="Arial Black" panose="020B0A04020102020204" pitchFamily="34" charset="0"/>
              </a:rPr>
              <a:t>Harvey’s Studios</a:t>
            </a:r>
            <a:endParaRPr lang="en-CA" sz="4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1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DEFAA28E4AA50049BB7D0BF53AC6FE69" ma:contentTypeVersion="6" ma:contentTypeDescription="Upload an image or a photograph." ma:contentTypeScope="" ma:versionID="07ac52a3b1f7bdfe3f3bc5027ad2b71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37a95f15df84fcfaf134f65a9beefc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7" nillable="true" ma:displayName="Picture Width" ma:internalName="ImageWidth" ma:readOnly="true">
      <xsd:simpleType>
        <xsd:restriction base="dms:Unknown"/>
      </xsd:simpleType>
    </xsd:element>
    <xsd:element name="ImageHeight" ma:index="8" nillable="true" ma:displayName="Picture Height" ma:internalName="ImageHeight" ma:readOnly="true">
      <xsd:simpleType>
        <xsd:restriction base="dms:Unknown"/>
      </xsd:simpleType>
    </xsd:element>
    <xsd:element name="ImageCreateDate" ma:index="9" nillable="true" ma:displayName="Date Picture Taken" ma:format="DateTime" ma:hidden="true" ma:internalName="ImageCreateDate" ma:readOnly="false">
      <xsd:simpleType>
        <xsd:restriction base="dms:DateTime"/>
      </xsd:simpleType>
    </xsd:element>
    <xsd:element name="Description" ma:index="10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11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2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13" nillable="true" ma:displayName="Preview Image URL" ma:description="You should place a thumbnail such as this:&#10;/sites/ASD-W/ssimages/Video-Icon-Black.png &#10;(you can change the color black to red or green, etc.)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1E4270B-1688-4B38-AA8F-E5AB454FEC6D}"/>
</file>

<file path=customXml/itemProps2.xml><?xml version="1.0" encoding="utf-8"?>
<ds:datastoreItem xmlns:ds="http://schemas.openxmlformats.org/officeDocument/2006/customXml" ds:itemID="{E3733554-E2A3-4E88-863C-E4333B8A36A0}"/>
</file>

<file path=customXml/itemProps3.xml><?xml version="1.0" encoding="utf-8"?>
<ds:datastoreItem xmlns:ds="http://schemas.openxmlformats.org/officeDocument/2006/customXml" ds:itemID="{A9734CD1-2E3E-4048-8D1E-325DA00BBA2F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93</TotalTime>
  <Words>85</Words>
  <Application>Microsoft Office PowerPoint</Application>
  <PresentationFormat>Widescreen</PresentationFormat>
  <Paragraphs>37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Arial Black</vt:lpstr>
      <vt:lpstr>Tw Cen MT</vt:lpstr>
      <vt:lpstr>Droplet</vt:lpstr>
      <vt:lpstr>Important dates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dates</dc:title>
  <dc:creator>Gauvin, Tarah    (ASD-W)</dc:creator>
  <cp:lastModifiedBy>Gauvin, Tarah    (ASD-W)</cp:lastModifiedBy>
  <cp:revision>18</cp:revision>
  <dcterms:created xsi:type="dcterms:W3CDTF">2017-09-23T17:34:10Z</dcterms:created>
  <dcterms:modified xsi:type="dcterms:W3CDTF">2017-09-24T20:05:17Z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0x01010200DEFAA28E4AA50049BB7D0BF53AC6FE69</vt:lpwstr>
  </property>
</Properties>
</file>